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2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5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6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8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1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0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3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715A-6FEA-4495-AECA-CFFD07633DAE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29A-6CDE-4E38-ABB8-3D709314C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4495800"/>
          </a:xfrm>
        </p:spPr>
        <p:txBody>
          <a:bodyPr>
            <a:normAutofit/>
          </a:bodyPr>
          <a:lstStyle/>
          <a:p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Nhiệt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i="1" smtClean="0">
                <a:solidFill>
                  <a:srgbClr val="652B9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Tiết 7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TÔN SƯ TRỌNG ĐẠO</a:t>
            </a:r>
            <a:r>
              <a:rPr lang="en-US"/>
              <a:t/>
            </a:r>
            <a:br>
              <a:rPr lang="en-US"/>
            </a:b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400800" cy="1752600"/>
          </a:xfrm>
        </p:spPr>
        <p:txBody>
          <a:bodyPr>
            <a:normAutofit/>
          </a:bodyPr>
          <a:lstStyle/>
          <a:p>
            <a:endParaRPr lang="en-US" sz="2800" b="1" i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GV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8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Linh</a:t>
            </a:r>
          </a:p>
        </p:txBody>
      </p:sp>
    </p:spTree>
    <p:extLst>
      <p:ext uri="{BB962C8B-B14F-4D97-AF65-F5344CB8AC3E}">
        <p14:creationId xmlns:p14="http://schemas.microsoft.com/office/powerpoint/2010/main" val="36420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4" name="Content Placeholder 3" descr="Kết quả hình ảnh cho ảnh về tôn sư trọng đạ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0772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89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I. ĐẶT VẤN ĐỀ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1.Truyện đọc: “Bốn mươi năm vẫn nghĩa nặng tình sâu”.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Chi tiết thể hiện sự kính trọng và biết ơn của học sinh cũ đối với thầy Bình: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Học trò vây quanh thầy chào hỏi thắm thiết, tặng thầy những bó hoa tươi thắm.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-Thầy trò tay bắt mặt, mừng, kể kỉ niệm, bồi hồi, lưu luyến.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-Nói lên lòng biết ơn thầy giáo cũ của mình.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7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2.Nhận xét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-Tình cảm thầy trò sâu đậm, thắm thiết.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-Thời gian không làm phai mờ đi tình cảm thầy trò.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3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II.NỘI DUNG BÀI HỌC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1.Khái niệm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Tôn sư: Tôn trọng, kính yêu, biết ơn thầy cô giáo ở mọi nơi, mọi lúc.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-Trọng đạo: Coi trọng những lời thầy dạy trọng đạo lí làm người.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2.Biểu hiện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Tình cảm, thái độ làm vui lòng thầy cô giáo.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-Hành động đền ơn đáp nghĩa.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Làm những điều tốt đẹp để xứng đáng với thầy cô giáo.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6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3.Ý nghĩa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-Là truyền thống quý báu của dân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tộc.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-Thể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hiện lòng biết ơn của thầy cô giáo cũ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Là nét đẹp trong tâm hồn con người, làm cho mối quan hệ người người gắn bó, thân thiết.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3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7:Tôn sư trọng đạo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III.Bài tập.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Bài tập a: Đáp án đúng: 1,3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Bài tập b: 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"Ăn quả nhớ kẻ trồng cây"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" Ăn khoai nhớ kẻ cho dây mà trồng"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' Một chữ cũng là thầy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Nửa chữ cũng là thầy"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( Nhất vi sư, bán tự vi sư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5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HƯỚNG DẪN HỌC Ở NHÀ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BTVN: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mtClean="0">
                <a:latin typeface="Times New Roman" pitchFamily="18" charset="0"/>
                <a:cs typeface="Times New Roman" pitchFamily="18" charset="0"/>
              </a:rPr>
              <a:t>bài cũ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và chuẩn bị bài mới.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9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366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Nhiệt liệt chào mừng các thầy cô giáo đến dự giờ tiết học lớp 7  Tiết 7  TÔN SƯ TRỌNG ĐẠO </vt:lpstr>
      <vt:lpstr>Tiết 7:Tôn sư trọng đạo </vt:lpstr>
      <vt:lpstr>Tiết 7:Tôn sư trọng đạo </vt:lpstr>
      <vt:lpstr>Tiết 7:Tôn sư trọng đạo </vt:lpstr>
      <vt:lpstr>Tiết 7:Tôn sư trọng đạo </vt:lpstr>
      <vt:lpstr>Tiết 7:Tôn sư trọng đạo </vt:lpstr>
      <vt:lpstr>Tiết 7:Tôn sư trọng đạo </vt:lpstr>
      <vt:lpstr>HƯỚNG DẪN HỌC Ở NHÀ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giáo đến dự giờ tiết học lớp 7  Tiết 7  TÔN SƯ TRỌNG ĐẠO</dc:title>
  <dc:creator>Windows User</dc:creator>
  <cp:lastModifiedBy>Windows User</cp:lastModifiedBy>
  <cp:revision>8</cp:revision>
  <dcterms:created xsi:type="dcterms:W3CDTF">2017-09-15T05:44:05Z</dcterms:created>
  <dcterms:modified xsi:type="dcterms:W3CDTF">2017-09-15T09:20:23Z</dcterms:modified>
</cp:coreProperties>
</file>